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12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  <p:embeddedFont>
      <p:font typeface="Trebuchet MS" panose="020B0603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02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565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18195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2043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16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87070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743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8167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9321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76186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38096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37199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6159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63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3733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98994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7745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99291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949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15560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0622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827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6111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5348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8059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9354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7131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83125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6091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3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2" r:id="rId1"/>
    <p:sldLayoutId id="2147484123" r:id="rId2"/>
    <p:sldLayoutId id="2147484124" r:id="rId3"/>
    <p:sldLayoutId id="2147484125" r:id="rId4"/>
    <p:sldLayoutId id="2147484126" r:id="rId5"/>
    <p:sldLayoutId id="2147484127" r:id="rId6"/>
    <p:sldLayoutId id="2147484128" r:id="rId7"/>
    <p:sldLayoutId id="2147484129" r:id="rId8"/>
    <p:sldLayoutId id="2147484130" r:id="rId9"/>
    <p:sldLayoutId id="2147484131" r:id="rId10"/>
    <p:sldLayoutId id="2147484132" r:id="rId11"/>
    <p:sldLayoutId id="2147484133" r:id="rId12"/>
    <p:sldLayoutId id="2147484134" r:id="rId13"/>
    <p:sldLayoutId id="2147484135" r:id="rId14"/>
    <p:sldLayoutId id="2147484136" r:id="rId15"/>
    <p:sldLayoutId id="2147484137" r:id="rId16"/>
    <p:sldLayoutId id="2147484138" r:id="rId17"/>
    <p:sldLayoutId id="2147484139" r:id="rId18"/>
    <p:sldLayoutId id="2147484140" r:id="rId19"/>
    <p:sldLayoutId id="2147484141" r:id="rId20"/>
    <p:sldLayoutId id="2147484142" r:id="rId21"/>
    <p:sldLayoutId id="2147484143" r:id="rId22"/>
    <p:sldLayoutId id="2147484144" r:id="rId23"/>
    <p:sldLayoutId id="2147484145" r:id="rId24"/>
    <p:sldLayoutId id="2147484146" r:id="rId25"/>
    <p:sldLayoutId id="2147484147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Times New Roman" panose="02020603050405020304" pitchFamily="18" charset="0"/>
                <a:ea typeface="Libre Baskerville" pitchFamily="34" charset="-122"/>
                <a:cs typeface="Times New Roman" panose="02020603050405020304" pitchFamily="18" charset="0"/>
              </a:rPr>
              <a:t>Customer Shopping Behavior Analysis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Uncovering insights from 3,900 purchases to guide strategic business decisions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Times New Roman" panose="02020603050405020304" pitchFamily="18" charset="0"/>
                <a:ea typeface="Libre Baskerville" pitchFamily="34" charset="-122"/>
                <a:cs typeface="Times New Roman" panose="02020603050405020304" pitchFamily="18" charset="0"/>
              </a:rPr>
              <a:t>High-Value</a:t>
            </a: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Wingdings 3</vt:lpstr>
      <vt:lpstr>Times New Roman</vt:lpstr>
      <vt:lpstr>Trebuchet MS</vt:lpstr>
      <vt:lpstr>Libre Baskerville Light</vt:lpstr>
      <vt:lpstr>Libre Baskerville</vt:lpstr>
      <vt:lpstr>Arial</vt:lpstr>
      <vt:lpstr>DM Sans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Gideon Owusu</cp:lastModifiedBy>
  <cp:revision>4</cp:revision>
  <dcterms:created xsi:type="dcterms:W3CDTF">2025-10-14T02:52:14Z</dcterms:created>
  <dcterms:modified xsi:type="dcterms:W3CDTF">2026-01-07T00:28:30Z</dcterms:modified>
</cp:coreProperties>
</file>